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 SemiBold"/>
      <p:regular r:id="rId15"/>
      <p:bold r:id="rId16"/>
      <p:italic r:id="rId17"/>
      <p:boldItalic r:id="rId18"/>
    </p:embeddedFont>
    <p:embeddedFont>
      <p:font typeface="Raleway"/>
      <p:regular r:id="rId19"/>
      <p:bold r:id="rId20"/>
      <p:italic r:id="rId21"/>
      <p:boldItalic r:id="rId22"/>
    </p:embeddedFont>
    <p:embeddedFont>
      <p:font typeface="Barlow SemiBold"/>
      <p:regular r:id="rId23"/>
      <p:bold r:id="rId24"/>
      <p:italic r:id="rId25"/>
      <p:boldItalic r:id="rId26"/>
    </p:embeddedFont>
    <p:embeddedFont>
      <p:font typeface="Barlow Light"/>
      <p:regular r:id="rId27"/>
      <p:bold r:id="rId28"/>
      <p:italic r:id="rId29"/>
      <p:boldItalic r:id="rId30"/>
    </p:embeddedFont>
    <p:embeddedFont>
      <p:font typeface="Barlow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BarlowSemiBold-bold.fntdata"/><Relationship Id="rId23" Type="http://schemas.openxmlformats.org/officeDocument/2006/relationships/font" Target="fonts/Barlow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Bold-boldItalic.fntdata"/><Relationship Id="rId25" Type="http://schemas.openxmlformats.org/officeDocument/2006/relationships/font" Target="fonts/BarlowSemiBold-italic.fntdata"/><Relationship Id="rId28" Type="http://schemas.openxmlformats.org/officeDocument/2006/relationships/font" Target="fonts/BarlowLight-bold.fntdata"/><Relationship Id="rId27" Type="http://schemas.openxmlformats.org/officeDocument/2006/relationships/font" Target="fonts/Barlow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regular.fntdata"/><Relationship Id="rId30" Type="http://schemas.openxmlformats.org/officeDocument/2006/relationships/font" Target="fonts/Barlow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Barlow-italic.fntdata"/><Relationship Id="rId10" Type="http://schemas.openxmlformats.org/officeDocument/2006/relationships/slide" Target="slides/slide6.xml"/><Relationship Id="rId32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Barlow-boldItalic.fntdata"/><Relationship Id="rId15" Type="http://schemas.openxmlformats.org/officeDocument/2006/relationships/font" Target="fonts/Raleway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SemiBold-italic.fntdata"/><Relationship Id="rId16" Type="http://schemas.openxmlformats.org/officeDocument/2006/relationships/font" Target="fonts/RalewaySemiBold-bold.fntdata"/><Relationship Id="rId19" Type="http://schemas.openxmlformats.org/officeDocument/2006/relationships/font" Target="fonts/Raleway-regular.fntdata"/><Relationship Id="rId18" Type="http://schemas.openxmlformats.org/officeDocument/2006/relationships/font" Target="fonts/Raleway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c82f40e3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c82f40e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c82f40e3e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c82f40e3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b8778f5b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b8778f5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692946" y="2644932"/>
            <a:ext cx="2143742" cy="2172852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38" name="Google Shape;338;p12"/>
          <p:cNvPicPr preferRelativeResize="0"/>
          <p:nvPr/>
        </p:nvPicPr>
        <p:blipFill rotWithShape="1">
          <a:blip r:embed="rId3">
            <a:alphaModFix/>
          </a:blip>
          <a:srcRect b="47161" l="16917" r="26293" t="16540"/>
          <a:stretch/>
        </p:blipFill>
        <p:spPr>
          <a:xfrm>
            <a:off x="800100" y="1074174"/>
            <a:ext cx="4686300" cy="29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37" name="Google Shape;937;p21"/>
          <p:cNvGrpSpPr/>
          <p:nvPr/>
        </p:nvGrpSpPr>
        <p:grpSpPr>
          <a:xfrm>
            <a:off x="5724531" y="861132"/>
            <a:ext cx="2924503" cy="3647595"/>
            <a:chOff x="2602525" y="317054"/>
            <a:chExt cx="4174283" cy="4762495"/>
          </a:xfrm>
        </p:grpSpPr>
        <p:sp>
          <p:nvSpPr>
            <p:cNvPr id="938" name="Google Shape;938;p21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5" name="Google Shape;995;p21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996" name="Google Shape;996;p21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997" name="Google Shape;997;p21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1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1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00" name="Google Shape;1000;p21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001" name="Google Shape;1001;p21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1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03" name="Google Shape;1003;p21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1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1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1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1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1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1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1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1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1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1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1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1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1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1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1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1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1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1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1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1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1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1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1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1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1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1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1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1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1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1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1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7" name="Google Shape;1067;p21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068" name="Google Shape;1068;p21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069" name="Google Shape;1069;p21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1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1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2" name="Google Shape;1072;p21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3" name="Google Shape;1073;p21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74" name="Google Shape;1074;p21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1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1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77" name="Google Shape;1077;p21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3" name="Google Shape;1083;p21"/>
          <p:cNvPicPr preferRelativeResize="0"/>
          <p:nvPr/>
        </p:nvPicPr>
        <p:blipFill rotWithShape="1">
          <a:blip r:embed="rId3">
            <a:alphaModFix/>
          </a:blip>
          <a:srcRect b="47161" l="16917" r="26293" t="16540"/>
          <a:stretch/>
        </p:blipFill>
        <p:spPr>
          <a:xfrm>
            <a:off x="444500" y="1268975"/>
            <a:ext cx="4076700" cy="26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/>
          <p:nvPr>
            <p:ph idx="4294967295" type="ctrTitle"/>
          </p:nvPr>
        </p:nvSpPr>
        <p:spPr>
          <a:xfrm>
            <a:off x="809625" y="631700"/>
            <a:ext cx="79788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Barlow SemiBold"/>
                <a:ea typeface="Barlow SemiBold"/>
                <a:cs typeface="Barlow SemiBold"/>
                <a:sym typeface="Barlow SemiBold"/>
              </a:rPr>
              <a:t>70%</a:t>
            </a: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3300">
                <a:solidFill>
                  <a:srgbClr val="666666"/>
                </a:solidFill>
                <a:latin typeface="Barlow Light"/>
                <a:ea typeface="Barlow Light"/>
                <a:cs typeface="Barlow Light"/>
                <a:sym typeface="Barlow Light"/>
              </a:rPr>
              <a:t>dos brasileiros que possuem carro não possuem seguro automotivo</a:t>
            </a:r>
            <a:endParaRPr sz="3300">
              <a:solidFill>
                <a:srgbClr val="666666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4" name="Google Shape;344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1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 txBox="1"/>
          <p:nvPr>
            <p:ph idx="4294967295" type="subTitle"/>
          </p:nvPr>
        </p:nvSpPr>
        <p:spPr>
          <a:xfrm>
            <a:off x="7203475" y="2236950"/>
            <a:ext cx="1534500" cy="4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Fonte: CNSEG </a:t>
            </a:r>
            <a:endParaRPr sz="1800"/>
          </a:p>
        </p:txBody>
      </p:sp>
      <p:sp>
        <p:nvSpPr>
          <p:cNvPr id="347" name="Google Shape;347;p13"/>
          <p:cNvSpPr txBox="1"/>
          <p:nvPr/>
        </p:nvSpPr>
        <p:spPr>
          <a:xfrm>
            <a:off x="901700" y="3105150"/>
            <a:ext cx="8064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666666"/>
                </a:solidFill>
                <a:latin typeface="Barlow Light"/>
                <a:ea typeface="Barlow Light"/>
                <a:cs typeface="Barlow Light"/>
                <a:sym typeface="Barlow Light"/>
              </a:rPr>
              <a:t>A </a:t>
            </a:r>
            <a:r>
              <a:rPr b="1" lang="en" sz="35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MAIORIA</a:t>
            </a:r>
            <a:r>
              <a:rPr lang="en" sz="3500">
                <a:solidFill>
                  <a:srgbClr val="666666"/>
                </a:solidFill>
                <a:latin typeface="Barlow Light"/>
                <a:ea typeface="Barlow Light"/>
                <a:cs typeface="Barlow Light"/>
                <a:sym typeface="Barlow Light"/>
              </a:rPr>
              <a:t> pertencem às classes </a:t>
            </a:r>
            <a:r>
              <a:rPr b="1" lang="en" sz="35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sz="3500">
                <a:solidFill>
                  <a:srgbClr val="666666"/>
                </a:solidFill>
                <a:latin typeface="Barlow Light"/>
                <a:ea typeface="Barlow Light"/>
                <a:cs typeface="Barlow Light"/>
                <a:sym typeface="Barlow Light"/>
              </a:rPr>
              <a:t> e </a:t>
            </a:r>
            <a:r>
              <a:rPr b="1" lang="en" sz="35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endParaRPr b="1" sz="35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quê?</a:t>
            </a:r>
            <a:endParaRPr/>
          </a:p>
        </p:txBody>
      </p:sp>
      <p:sp>
        <p:nvSpPr>
          <p:cNvPr id="353" name="Google Shape;353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" name="Google Shape;354;p14"/>
          <p:cNvGrpSpPr/>
          <p:nvPr/>
        </p:nvGrpSpPr>
        <p:grpSpPr>
          <a:xfrm>
            <a:off x="5942672" y="2941725"/>
            <a:ext cx="2706354" cy="1604434"/>
            <a:chOff x="6986665" y="3298709"/>
            <a:chExt cx="1817809" cy="1077669"/>
          </a:xfrm>
        </p:grpSpPr>
        <p:sp>
          <p:nvSpPr>
            <p:cNvPr id="355" name="Google Shape;355;p14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14"/>
          <p:cNvSpPr txBox="1"/>
          <p:nvPr/>
        </p:nvSpPr>
        <p:spPr>
          <a:xfrm>
            <a:off x="457200" y="1593850"/>
            <a:ext cx="80643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666666"/>
                </a:solidFill>
                <a:latin typeface="Barlow Light"/>
                <a:ea typeface="Barlow Light"/>
                <a:cs typeface="Barlow Light"/>
                <a:sym typeface="Barlow Light"/>
              </a:rPr>
              <a:t>Pré-conceito do preço elevado e planos poucos flexíveis</a:t>
            </a:r>
            <a:endParaRPr b="1" sz="35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/>
          <p:nvPr>
            <p:ph idx="4294967295" type="ctrTitle"/>
          </p:nvPr>
        </p:nvSpPr>
        <p:spPr>
          <a:xfrm>
            <a:off x="584200" y="469900"/>
            <a:ext cx="3759300" cy="6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Solução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387" name="Google Shape;387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8" name="Google Shape;388;p15"/>
          <p:cNvGrpSpPr/>
          <p:nvPr/>
        </p:nvGrpSpPr>
        <p:grpSpPr>
          <a:xfrm>
            <a:off x="6594473" y="1149092"/>
            <a:ext cx="2054562" cy="2349341"/>
            <a:chOff x="2152750" y="190500"/>
            <a:chExt cx="4293756" cy="4762499"/>
          </a:xfrm>
        </p:grpSpPr>
        <p:sp>
          <p:nvSpPr>
            <p:cNvPr id="389" name="Google Shape;389;p15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3" name="Google Shape;463;p15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5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474" name="Google Shape;474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9" name="Google Shape;479;p15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15"/>
          <p:cNvSpPr txBox="1"/>
          <p:nvPr>
            <p:ph idx="4294967295" type="subTitle"/>
          </p:nvPr>
        </p:nvSpPr>
        <p:spPr>
          <a:xfrm>
            <a:off x="584200" y="1373350"/>
            <a:ext cx="5372100" cy="26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Seg AÍ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Democratização e customização de seguros por meio de um marketplace que oferece planos de acordo com o valor que o cliente se propõe a pagar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16"/>
          <p:cNvSpPr txBox="1"/>
          <p:nvPr>
            <p:ph idx="4294967295" type="ctrTitle"/>
          </p:nvPr>
        </p:nvSpPr>
        <p:spPr>
          <a:xfrm>
            <a:off x="508000" y="4229100"/>
            <a:ext cx="3759300" cy="6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Demo</a:t>
            </a:r>
            <a:endParaRPr sz="4500">
              <a:solidFill>
                <a:schemeClr val="accent1"/>
              </a:solidFill>
            </a:endParaRPr>
          </a:p>
        </p:txBody>
      </p:sp>
      <p:grpSp>
        <p:nvGrpSpPr>
          <p:cNvPr id="504" name="Google Shape;504;p16"/>
          <p:cNvGrpSpPr/>
          <p:nvPr/>
        </p:nvGrpSpPr>
        <p:grpSpPr>
          <a:xfrm>
            <a:off x="3324232" y="506500"/>
            <a:ext cx="4930866" cy="4130487"/>
            <a:chOff x="1926580" y="602477"/>
            <a:chExt cx="4456273" cy="4762466"/>
          </a:xfrm>
        </p:grpSpPr>
        <p:sp>
          <p:nvSpPr>
            <p:cNvPr id="505" name="Google Shape;505;p16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6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1" name="Google Shape;651;p16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652" name="Google Shape;652;p1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7" name="Google Shape;657;p16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664" name="Google Shape;664;p17"/>
          <p:cNvGrpSpPr/>
          <p:nvPr/>
        </p:nvGrpSpPr>
        <p:grpSpPr>
          <a:xfrm>
            <a:off x="7891692" y="3155205"/>
            <a:ext cx="1214233" cy="1885000"/>
            <a:chOff x="6492887" y="4126007"/>
            <a:chExt cx="271993" cy="422295"/>
          </a:xfrm>
        </p:grpSpPr>
        <p:sp>
          <p:nvSpPr>
            <p:cNvPr id="665" name="Google Shape;665;p17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17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687" name="Google Shape;687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92" name="Google Shape;6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25350"/>
            <a:ext cx="7209674" cy="35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7"/>
          <p:cNvSpPr txBox="1"/>
          <p:nvPr/>
        </p:nvSpPr>
        <p:spPr>
          <a:xfrm>
            <a:off x="381000" y="4203700"/>
            <a:ext cx="5537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APIs: Bigboost, Infocar, Union Solution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"/>
          <p:cNvSpPr txBox="1"/>
          <p:nvPr>
            <p:ph type="title"/>
          </p:nvPr>
        </p:nvSpPr>
        <p:spPr>
          <a:xfrm>
            <a:off x="457200" y="605600"/>
            <a:ext cx="5640900" cy="6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Diferenciais</a:t>
            </a:r>
            <a:endParaRPr/>
          </a:p>
        </p:txBody>
      </p:sp>
      <p:sp>
        <p:nvSpPr>
          <p:cNvPr id="699" name="Google Shape;699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21600"/>
            <a:ext cx="7491549" cy="36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06" name="Google Shape;706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Próximos passos:</a:t>
            </a:r>
            <a:endParaRPr/>
          </a:p>
        </p:txBody>
      </p:sp>
      <p:sp>
        <p:nvSpPr>
          <p:cNvPr id="707" name="Google Shape;707;p19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Inclusão de outros tipos de seguros na plataforma.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Cross selling entre as seguradoras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708" name="Google Shape;708;p19"/>
          <p:cNvGrpSpPr/>
          <p:nvPr/>
        </p:nvGrpSpPr>
        <p:grpSpPr>
          <a:xfrm>
            <a:off x="6345469" y="2243446"/>
            <a:ext cx="2392192" cy="2145506"/>
            <a:chOff x="2181300" y="231400"/>
            <a:chExt cx="4262637" cy="4762499"/>
          </a:xfrm>
        </p:grpSpPr>
        <p:sp>
          <p:nvSpPr>
            <p:cNvPr id="709" name="Google Shape;709;p19"/>
            <p:cNvSpPr/>
            <p:nvPr/>
          </p:nvSpPr>
          <p:spPr>
            <a:xfrm>
              <a:off x="4504120" y="3382365"/>
              <a:ext cx="236644" cy="133254"/>
            </a:xfrm>
            <a:custGeom>
              <a:rect b="b" l="l" r="r" t="t"/>
              <a:pathLst>
                <a:path extrusionOk="0" h="133254" w="236644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5178128" y="3780033"/>
              <a:ext cx="236549" cy="133254"/>
            </a:xfrm>
            <a:custGeom>
              <a:rect b="b" l="l" r="r" t="t"/>
              <a:pathLst>
                <a:path extrusionOk="0" h="133254" w="236549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4629475" y="2174500"/>
              <a:ext cx="494671" cy="1273873"/>
            </a:xfrm>
            <a:custGeom>
              <a:rect b="b" l="l" r="r" t="t"/>
              <a:pathLst>
                <a:path extrusionOk="0" h="1273873" w="494671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160832" y="224917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078053" y="229651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4075404" y="1596713"/>
              <a:ext cx="2321774" cy="1343501"/>
            </a:xfrm>
            <a:custGeom>
              <a:rect b="b" l="l" r="r" t="t"/>
              <a:pathLst>
                <a:path extrusionOk="0" h="1343501" w="2321774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4075404" y="1654530"/>
              <a:ext cx="2221415" cy="1401603"/>
            </a:xfrm>
            <a:custGeom>
              <a:rect b="b" l="l" r="r" t="t"/>
              <a:pathLst>
                <a:path extrusionOk="0" h="1401603" w="2221415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4206176" y="231400"/>
              <a:ext cx="2045689" cy="2621660"/>
            </a:xfrm>
            <a:custGeom>
              <a:rect b="b" l="l" r="r" t="t"/>
              <a:pathLst>
                <a:path extrusionOk="0" h="2621660" w="2045689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6296819" y="2879159"/>
              <a:ext cx="101975" cy="176974"/>
            </a:xfrm>
            <a:custGeom>
              <a:rect b="b" l="l" r="r" t="t"/>
              <a:pathLst>
                <a:path extrusionOk="0" h="176974" w="101975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4356811" y="496480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4598397" y="636212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4356811" y="619924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4598397" y="759656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4356811" y="761466"/>
              <a:ext cx="169452" cy="163448"/>
            </a:xfrm>
            <a:custGeom>
              <a:rect b="b" l="l" r="r" t="t"/>
              <a:pathLst>
                <a:path extrusionOk="0" h="163448" w="169452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598397" y="901293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356811" y="903102"/>
              <a:ext cx="169452" cy="163449"/>
            </a:xfrm>
            <a:custGeom>
              <a:rect b="b" l="l" r="r" t="t"/>
              <a:pathLst>
                <a:path extrusionOk="0" h="163449" w="169452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4598397" y="1042929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5115879" y="982814"/>
              <a:ext cx="204046" cy="276142"/>
            </a:xfrm>
            <a:custGeom>
              <a:rect b="b" l="l" r="r" t="t"/>
              <a:pathLst>
                <a:path extrusionOk="0" h="276142" w="204046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5297876" y="1025975"/>
              <a:ext cx="199579" cy="260699"/>
            </a:xfrm>
            <a:custGeom>
              <a:rect b="b" l="l" r="r" t="t"/>
              <a:pathLst>
                <a:path extrusionOk="0" h="260699" w="199579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5298541" y="1258956"/>
              <a:ext cx="212884" cy="276193"/>
            </a:xfrm>
            <a:custGeom>
              <a:rect b="b" l="l" r="r" t="t"/>
              <a:pathLst>
                <a:path extrusionOk="0" h="276193" w="212884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5084706" y="1024070"/>
              <a:ext cx="290055" cy="509778"/>
            </a:xfrm>
            <a:custGeom>
              <a:rect b="b" l="l" r="r" t="t"/>
              <a:pathLst>
                <a:path extrusionOk="0" h="509778" w="290055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5705494" y="1324174"/>
              <a:ext cx="204331" cy="276159"/>
            </a:xfrm>
            <a:custGeom>
              <a:rect b="b" l="l" r="r" t="t"/>
              <a:pathLst>
                <a:path extrusionOk="0" h="276159" w="204331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5887776" y="1367351"/>
              <a:ext cx="199579" cy="260603"/>
            </a:xfrm>
            <a:custGeom>
              <a:rect b="b" l="l" r="r" t="t"/>
              <a:pathLst>
                <a:path extrusionOk="0" h="260603" w="199579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887776" y="1600333"/>
              <a:ext cx="213550" cy="276118"/>
            </a:xfrm>
            <a:custGeom>
              <a:rect b="b" l="l" r="r" t="t"/>
              <a:pathLst>
                <a:path extrusionOk="0" h="276118" w="21355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674606" y="1365446"/>
              <a:ext cx="290055" cy="509682"/>
            </a:xfrm>
            <a:custGeom>
              <a:rect b="b" l="l" r="r" t="t"/>
              <a:pathLst>
                <a:path extrusionOk="0" h="509682" w="290055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115879" y="1943808"/>
              <a:ext cx="971477" cy="359289"/>
            </a:xfrm>
            <a:custGeom>
              <a:rect b="b" l="l" r="r" t="t"/>
              <a:pathLst>
                <a:path extrusionOk="0" h="359289" w="971477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cap="flat" cmpd="sng" w="13475">
              <a:solidFill>
                <a:srgbClr val="D6D8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rect b="b" l="l" r="r" t="t"/>
              <a:pathLst>
                <a:path extrusionOk="0" h="86976" w="50162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4356811" y="1418691"/>
              <a:ext cx="57973" cy="235172"/>
            </a:xfrm>
            <a:custGeom>
              <a:rect b="b" l="l" r="r" t="t"/>
              <a:pathLst>
                <a:path extrusionOk="0" h="235172" w="57973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4517330" y="1440789"/>
              <a:ext cx="58068" cy="305942"/>
            </a:xfrm>
            <a:custGeom>
              <a:rect b="b" l="l" r="r" t="t"/>
              <a:pathLst>
                <a:path extrusionOk="0" h="305942" w="58068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4677849" y="1415738"/>
              <a:ext cx="58067" cy="423862"/>
            </a:xfrm>
            <a:custGeom>
              <a:rect b="b" l="l" r="r" t="t"/>
              <a:pathLst>
                <a:path extrusionOk="0" h="423862" w="58067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4838368" y="1414214"/>
              <a:ext cx="58068" cy="518255"/>
            </a:xfrm>
            <a:custGeom>
              <a:rect b="b" l="l" r="r" t="t"/>
              <a:pathLst>
                <a:path extrusionOk="0" h="518255" w="58068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343399" y="3731361"/>
              <a:ext cx="99124" cy="151542"/>
            </a:xfrm>
            <a:custGeom>
              <a:rect b="b" l="l" r="r" t="t"/>
              <a:pathLst>
                <a:path extrusionOk="0" h="151542" w="99124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4678419" y="3350075"/>
              <a:ext cx="69282" cy="136588"/>
            </a:xfrm>
            <a:custGeom>
              <a:rect b="b" l="l" r="r" t="t"/>
              <a:pathLst>
                <a:path extrusionOk="0" h="136588" w="69282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747;p19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748" name="Google Shape;748;p19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9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9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rect b="b" l="l" r="r" t="t"/>
                <a:pathLst>
                  <a:path extrusionOk="0" h="87534" w="65671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9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9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9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rect b="b" l="l" r="r" t="t"/>
                <a:pathLst>
                  <a:path extrusionOk="0" h="275248" w="475691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9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9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rect b="b" l="l" r="r" t="t"/>
                <a:pathLst>
                  <a:path extrusionOk="0" h="139064" w="22104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9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rect b="b" l="l" r="r" t="t"/>
                <a:pathLst>
                  <a:path extrusionOk="0" h="14763" w="31647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9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9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rect b="b" l="l" r="r" t="t"/>
                <a:pathLst>
                  <a:path extrusionOk="0" h="18383" w="20623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9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rect b="b" l="l" r="r" t="t"/>
                <a:pathLst>
                  <a:path extrusionOk="0" h="14573" w="19577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rect b="b" l="l" r="r" t="t"/>
                <a:pathLst>
                  <a:path extrusionOk="0" h="138969" w="221034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766" name="Google Shape;766;p19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9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rect b="b" l="l" r="r" t="t"/>
                <a:pathLst>
                  <a:path extrusionOk="0" h="87630" w="65576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rect b="b" l="l" r="r" t="t"/>
                <a:pathLst>
                  <a:path extrusionOk="0" h="275248" w="475616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rect b="b" l="l" r="r" t="t"/>
                <a:pathLst>
                  <a:path extrusionOk="0" h="258770" w="474714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rect b="b" l="l" r="r" t="t"/>
                <a:pathLst>
                  <a:path extrusionOk="0" h="138588" w="220817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rect b="b" l="l" r="r" t="t"/>
                <a:pathLst>
                  <a:path extrusionOk="0" h="139065" w="220817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rect b="b" l="l" r="r" t="t"/>
                <a:pathLst>
                  <a:path extrusionOk="0" h="275343" w="475691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rect b="b" l="l" r="r" t="t"/>
                <a:pathLst>
                  <a:path extrusionOk="0" h="139065" w="22104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rect b="b" l="l" r="r" t="t"/>
                <a:pathLst>
                  <a:path extrusionOk="0" h="24765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rect b="b" l="l" r="r" t="t"/>
                <a:pathLst>
                  <a:path extrusionOk="0" h="139064" w="221036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9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800" name="Google Shape;800;p19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rect b="b" l="l" r="r" t="t"/>
                <a:pathLst>
                  <a:path extrusionOk="0" h="24669" w="35544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19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817" name="Google Shape;817;p19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rect b="b" l="l" r="r" t="t"/>
                <a:pathLst>
                  <a:path extrusionOk="0" h="275344" w="475673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rect b="b" l="l" r="r" t="t"/>
                <a:pathLst>
                  <a:path extrusionOk="0" h="139160" w="221515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rect b="b" l="l" r="r" t="t"/>
                <a:pathLst>
                  <a:path extrusionOk="0" h="138874" w="22161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9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834" name="Google Shape;834;p19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9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9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9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9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9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rect b="b" l="l" r="r" t="t"/>
                <a:pathLst>
                  <a:path extrusionOk="0" h="275248" w="475657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rect b="b" l="l" r="r" t="t"/>
                <a:pathLst>
                  <a:path extrusionOk="0" h="138970" w="221102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9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9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9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9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9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9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9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rect b="b" l="l" r="r" t="t"/>
                <a:pathLst>
                  <a:path extrusionOk="0" h="139065" w="221197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19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852" name="Google Shape;852;p19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rect b="b" l="l" r="r" t="t"/>
                <a:pathLst>
                  <a:path extrusionOk="0" h="275343" w="475673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rect b="b" l="l" r="r" t="t"/>
                <a:pathLst>
                  <a:path extrusionOk="0" h="139065" w="221706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9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rect b="b" l="l" r="r" t="t"/>
                <a:pathLst>
                  <a:path extrusionOk="0" h="14763" w="31552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9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9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9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9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9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9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9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rect b="b" l="l" r="r" t="t"/>
                <a:pathLst>
                  <a:path extrusionOk="0" h="139160" w="220369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19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869" name="Google Shape;869;p19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9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9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9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9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9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9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rect b="b" l="l" r="r" t="t"/>
                <a:pathLst>
                  <a:path extrusionOk="0" h="138970" w="220987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9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9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rect b="b" l="l" r="r" t="t"/>
                <a:pathLst>
                  <a:path extrusionOk="0" h="13049" w="23569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9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9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9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9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rect b="b" l="l" r="r" t="t"/>
                <a:pathLst>
                  <a:path extrusionOk="0" h="139065" w="220987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6" name="Google Shape;886;p19"/>
            <p:cNvSpPr/>
            <p:nvPr/>
          </p:nvSpPr>
          <p:spPr>
            <a:xfrm>
              <a:off x="5615017" y="4460119"/>
              <a:ext cx="828920" cy="479679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5846435" y="2182763"/>
              <a:ext cx="465451" cy="682637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5832052" y="2673876"/>
              <a:ext cx="86758" cy="504907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5882176" y="2176405"/>
              <a:ext cx="221715" cy="275766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5925036" y="2475870"/>
              <a:ext cx="274953" cy="308347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5845497" y="2576533"/>
              <a:ext cx="400459" cy="461811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5916607" y="2198526"/>
              <a:ext cx="294816" cy="364308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5928072" y="2197020"/>
              <a:ext cx="296585" cy="278850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5977205" y="4610895"/>
              <a:ext cx="232912" cy="178155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5978157" y="4667764"/>
              <a:ext cx="231905" cy="121227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800764" y="4571652"/>
              <a:ext cx="213680" cy="165568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5801482" y="4626139"/>
              <a:ext cx="212755" cy="111143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5835285" y="3032607"/>
              <a:ext cx="455829" cy="159522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5815995" y="3000698"/>
              <a:ext cx="485198" cy="1060979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5561118" y="2683306"/>
              <a:ext cx="698939" cy="60971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6103702" y="2644294"/>
              <a:ext cx="168312" cy="197615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5833319" y="2576558"/>
              <a:ext cx="135999" cy="14296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2925535" y="2722330"/>
              <a:ext cx="1200895" cy="746478"/>
            </a:xfrm>
            <a:custGeom>
              <a:rect b="b" l="l" r="r" t="t"/>
              <a:pathLst>
                <a:path extrusionOk="0" h="746478" w="1200895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2868613" y="1365288"/>
              <a:ext cx="1401428" cy="1812876"/>
            </a:xfrm>
            <a:custGeom>
              <a:rect b="b" l="l" r="r" t="t"/>
              <a:pathLst>
                <a:path extrusionOk="0" h="1812876" w="1401428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2977907" y="1395545"/>
              <a:ext cx="128396" cy="88201"/>
            </a:xfrm>
            <a:custGeom>
              <a:rect b="b" l="l" r="r" t="t"/>
              <a:pathLst>
                <a:path extrusionOk="0" h="88201" w="128396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3945392" y="3100901"/>
              <a:ext cx="140370" cy="95440"/>
            </a:xfrm>
            <a:custGeom>
              <a:rect b="b" l="l" r="r" t="t"/>
              <a:pathLst>
                <a:path extrusionOk="0" h="95440" w="14037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9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rect b="b" l="l" r="r" t="t"/>
              <a:pathLst>
                <a:path extrusionOk="0" h="1808606" w="1041804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2779183" y="1414991"/>
              <a:ext cx="1401428" cy="1812826"/>
            </a:xfrm>
            <a:custGeom>
              <a:rect b="b" l="l" r="r" t="t"/>
              <a:pathLst>
                <a:path extrusionOk="0" h="1812826" w="1401428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046144" y="1759790"/>
              <a:ext cx="868170" cy="1123263"/>
            </a:xfrm>
            <a:custGeom>
              <a:rect b="b" l="l" r="r" t="t"/>
              <a:pathLst>
                <a:path extrusionOk="0" h="1123263" w="86817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308258" y="2099261"/>
              <a:ext cx="343371" cy="444102"/>
            </a:xfrm>
            <a:custGeom>
              <a:rect b="b" l="l" r="r" t="t"/>
              <a:pathLst>
                <a:path extrusionOk="0" h="444102" w="343371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2221786" y="2914306"/>
              <a:ext cx="208703" cy="88772"/>
            </a:xfrm>
            <a:custGeom>
              <a:rect b="b" l="l" r="r" t="t"/>
              <a:pathLst>
                <a:path extrusionOk="0" h="88772" w="208703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9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9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2314638" y="2924117"/>
              <a:ext cx="167836" cy="171354"/>
            </a:xfrm>
            <a:custGeom>
              <a:rect b="b" l="l" r="r" t="t"/>
              <a:pathLst>
                <a:path extrusionOk="0" h="171354" w="167836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2290498" y="2306802"/>
              <a:ext cx="1203749" cy="724947"/>
            </a:xfrm>
            <a:custGeom>
              <a:rect b="b" l="l" r="r" t="t"/>
              <a:pathLst>
                <a:path extrusionOk="0" h="724947" w="1203749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921" name="Google Shape;921;p20"/>
          <p:cNvSpPr txBox="1"/>
          <p:nvPr>
            <p:ph idx="4294967295" type="title"/>
          </p:nvPr>
        </p:nvSpPr>
        <p:spPr>
          <a:xfrm>
            <a:off x="3130500" y="504150"/>
            <a:ext cx="2883000" cy="6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Equipe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2" name="Google Shape;922;p20"/>
          <p:cNvPicPr preferRelativeResize="0"/>
          <p:nvPr/>
        </p:nvPicPr>
        <p:blipFill rotWithShape="1">
          <a:blip r:embed="rId3">
            <a:alphaModFix/>
          </a:blip>
          <a:srcRect b="21192" l="0" r="0" t="5045"/>
          <a:stretch/>
        </p:blipFill>
        <p:spPr>
          <a:xfrm>
            <a:off x="418125" y="1651000"/>
            <a:ext cx="1202100" cy="118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3" name="Google Shape;9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188" y="1651000"/>
            <a:ext cx="1184700" cy="118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4" name="Google Shape;9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850" y="1599850"/>
            <a:ext cx="1266300" cy="128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5" name="Google Shape;925;p20"/>
          <p:cNvPicPr preferRelativeResize="0"/>
          <p:nvPr/>
        </p:nvPicPr>
        <p:blipFill rotWithShape="1">
          <a:blip r:embed="rId6">
            <a:alphaModFix/>
          </a:blip>
          <a:srcRect b="39073" l="-1899" r="-1910" t="9118"/>
          <a:stretch/>
        </p:blipFill>
        <p:spPr>
          <a:xfrm>
            <a:off x="5707468" y="1599850"/>
            <a:ext cx="1242900" cy="128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6" name="Google Shape;926;p20"/>
          <p:cNvPicPr preferRelativeResize="0"/>
          <p:nvPr/>
        </p:nvPicPr>
        <p:blipFill rotWithShape="1">
          <a:blip r:embed="rId7">
            <a:alphaModFix/>
          </a:blip>
          <a:srcRect b="0" l="0" r="0" t="24539"/>
          <a:stretch/>
        </p:blipFill>
        <p:spPr>
          <a:xfrm>
            <a:off x="7452688" y="1599850"/>
            <a:ext cx="1279200" cy="12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7" name="Google Shape;927;p20"/>
          <p:cNvSpPr txBox="1"/>
          <p:nvPr/>
        </p:nvSpPr>
        <p:spPr>
          <a:xfrm>
            <a:off x="444075" y="3009900"/>
            <a:ext cx="1150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Amanda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Design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8" name="Google Shape;928;p20"/>
          <p:cNvSpPr txBox="1"/>
          <p:nvPr/>
        </p:nvSpPr>
        <p:spPr>
          <a:xfrm>
            <a:off x="2221700" y="3009900"/>
            <a:ext cx="1150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Camila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Marketing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9" name="Google Shape;929;p20"/>
          <p:cNvSpPr txBox="1"/>
          <p:nvPr/>
        </p:nvSpPr>
        <p:spPr>
          <a:xfrm>
            <a:off x="3999325" y="3009900"/>
            <a:ext cx="1150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Guilherme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Negócios e Dados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30" name="Google Shape;930;p20"/>
          <p:cNvSpPr txBox="1"/>
          <p:nvPr/>
        </p:nvSpPr>
        <p:spPr>
          <a:xfrm>
            <a:off x="5461000" y="3009900"/>
            <a:ext cx="1803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Jéssica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Desenvolvimento e Dados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31" name="Google Shape;931;p20"/>
          <p:cNvSpPr txBox="1"/>
          <p:nvPr/>
        </p:nvSpPr>
        <p:spPr>
          <a:xfrm>
            <a:off x="7190650" y="3009900"/>
            <a:ext cx="1803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Thiago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Desenvolvimento </a:t>
            </a:r>
            <a:endParaRPr b="1"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